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E544B-5926-46D8-A2E9-741271B4CCAA}" type="datetimeFigureOut">
              <a:rPr lang="en-US" smtClean="0"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6A538-3BEA-4D71-A741-BE63C52A6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82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E544B-5926-46D8-A2E9-741271B4CCAA}" type="datetimeFigureOut">
              <a:rPr lang="en-US" smtClean="0"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6A538-3BEA-4D71-A741-BE63C52A6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683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E544B-5926-46D8-A2E9-741271B4CCAA}" type="datetimeFigureOut">
              <a:rPr lang="en-US" smtClean="0"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6A538-3BEA-4D71-A741-BE63C52A6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171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E544B-5926-46D8-A2E9-741271B4CCAA}" type="datetimeFigureOut">
              <a:rPr lang="en-US" smtClean="0"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6A538-3BEA-4D71-A741-BE63C52A6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376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E544B-5926-46D8-A2E9-741271B4CCAA}" type="datetimeFigureOut">
              <a:rPr lang="en-US" smtClean="0"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6A538-3BEA-4D71-A741-BE63C52A6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519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E544B-5926-46D8-A2E9-741271B4CCAA}" type="datetimeFigureOut">
              <a:rPr lang="en-US" smtClean="0"/>
              <a:t>4/29/2015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6A538-3BEA-4D71-A741-BE63C52A6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287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E544B-5926-46D8-A2E9-741271B4CCAA}" type="datetimeFigureOut">
              <a:rPr lang="en-US" smtClean="0"/>
              <a:t>4/29/2015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6A538-3BEA-4D71-A741-BE63C52A6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58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E544B-5926-46D8-A2E9-741271B4CCAA}" type="datetimeFigureOut">
              <a:rPr lang="en-US" smtClean="0"/>
              <a:t>4/29/2015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6A538-3BEA-4D71-A741-BE63C52A6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155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E544B-5926-46D8-A2E9-741271B4CCAA}" type="datetimeFigureOut">
              <a:rPr lang="en-US" smtClean="0"/>
              <a:t>4/29/2015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6A538-3BEA-4D71-A741-BE63C52A6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576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E544B-5926-46D8-A2E9-741271B4CCAA}" type="datetimeFigureOut">
              <a:rPr lang="en-US" smtClean="0"/>
              <a:t>4/29/2015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6A538-3BEA-4D71-A741-BE63C52A6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533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E544B-5926-46D8-A2E9-741271B4CCAA}" type="datetimeFigureOut">
              <a:rPr lang="en-US" smtClean="0"/>
              <a:t>4/29/2015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6A538-3BEA-4D71-A741-BE63C52A6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415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E544B-5926-46D8-A2E9-741271B4CCAA}" type="datetimeFigureOut">
              <a:rPr lang="en-US" smtClean="0"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6A538-3BEA-4D71-A741-BE63C52A6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398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71600" y="838200"/>
            <a:ext cx="6400800" cy="685800"/>
          </a:xfrm>
        </p:spPr>
        <p:txBody>
          <a:bodyPr>
            <a:normAutofit fontScale="90000"/>
          </a:bodyPr>
          <a:lstStyle/>
          <a:p>
            <a:r>
              <a:rPr lang="en-US" b="1" u="sng" dirty="0" err="1" smtClean="0"/>
              <a:t>Carillonneur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62000" y="1447800"/>
            <a:ext cx="7620000" cy="4419600"/>
          </a:xfrm>
        </p:spPr>
        <p:txBody>
          <a:bodyPr>
            <a:normAutofit fontScale="92500"/>
          </a:bodyPr>
          <a:lstStyle/>
          <a:p>
            <a:pPr>
              <a:buFont typeface="Arial" pitchFamily="34" charset="0"/>
              <a:buChar char="•"/>
            </a:pPr>
            <a:r>
              <a:rPr lang="fr-CA" sz="3200" b="1" dirty="0" smtClean="0"/>
              <a:t>Quiz de vocabulaire</a:t>
            </a:r>
          </a:p>
          <a:p>
            <a:pPr>
              <a:buFont typeface="Arial" pitchFamily="34" charset="0"/>
              <a:buChar char="•"/>
            </a:pPr>
            <a:r>
              <a:rPr lang="fr-CA" sz="3200" b="1" u="sng" dirty="0" smtClean="0"/>
              <a:t>Journal #1</a:t>
            </a:r>
            <a:r>
              <a:rPr lang="fr-CA" sz="3200" b="1" dirty="0" smtClean="0"/>
              <a:t>: </a:t>
            </a:r>
            <a:r>
              <a:rPr lang="fr-CA" sz="3200" b="1" i="1" dirty="0" smtClean="0"/>
              <a:t>« Les monstres ne sont pas tous destructifs. En fait, il y en a qui méritent notre sympathie. » </a:t>
            </a:r>
            <a:r>
              <a:rPr lang="fr-CA" sz="3200" b="1" dirty="0" smtClean="0"/>
              <a:t>Es-tu d’accord avec ça ou non? Expliquez en </a:t>
            </a:r>
            <a:r>
              <a:rPr lang="fr-CA" sz="3200" b="1" u="sng" dirty="0" smtClean="0"/>
              <a:t>au moins</a:t>
            </a:r>
            <a:r>
              <a:rPr lang="fr-CA" sz="3200" b="1" dirty="0" smtClean="0"/>
              <a:t> 5 phrases.</a:t>
            </a:r>
          </a:p>
          <a:p>
            <a:pPr>
              <a:buFont typeface="Arial" pitchFamily="34" charset="0"/>
              <a:buChar char="•"/>
            </a:pPr>
            <a:r>
              <a:rPr lang="fr-CA" sz="3200" b="1" dirty="0" smtClean="0"/>
              <a:t>Complétez la page de hier et cahier p58-59</a:t>
            </a:r>
          </a:p>
          <a:p>
            <a:pPr>
              <a:buFont typeface="Arial" pitchFamily="34" charset="0"/>
              <a:buChar char="•"/>
            </a:pPr>
            <a:r>
              <a:rPr lang="fr-CA" sz="3200" b="1" dirty="0" smtClean="0"/>
              <a:t>Complétez cahier p52 et p55</a:t>
            </a:r>
          </a:p>
          <a:p>
            <a:pPr>
              <a:buFont typeface="Arial" pitchFamily="34" charset="0"/>
              <a:buChar char="•"/>
            </a:pPr>
            <a:r>
              <a:rPr lang="fr-CA" sz="3200" b="1" dirty="0" smtClean="0"/>
              <a:t>Accord ou pas? (2 et 3)</a:t>
            </a:r>
            <a:endParaRPr lang="fr-CA" sz="3000" b="1" dirty="0" smtClean="0"/>
          </a:p>
        </p:txBody>
      </p:sp>
    </p:spTree>
    <p:extLst>
      <p:ext uri="{BB962C8B-B14F-4D97-AF65-F5344CB8AC3E}">
        <p14:creationId xmlns:p14="http://schemas.microsoft.com/office/powerpoint/2010/main" val="27878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Carillonneur 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Carillonneur </dc:title>
  <dc:creator>Biega, Sarah</dc:creator>
  <cp:lastModifiedBy>Biega, Sarah</cp:lastModifiedBy>
  <cp:revision>1</cp:revision>
  <dcterms:created xsi:type="dcterms:W3CDTF">2015-04-29T20:20:39Z</dcterms:created>
  <dcterms:modified xsi:type="dcterms:W3CDTF">2015-04-29T20:21:01Z</dcterms:modified>
</cp:coreProperties>
</file>